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7"/>
    <p:restoredTop sz="94706"/>
  </p:normalViewPr>
  <p:slideViewPr>
    <p:cSldViewPr snapToGrid="0">
      <p:cViewPr varScale="1">
        <p:scale>
          <a:sx n="125" d="100"/>
          <a:sy n="125" d="100"/>
        </p:scale>
        <p:origin x="19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989E-CBE2-4C47-AAE6-2E0641791530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CEAB-EA3B-AE4E-86CF-CEB15A5D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5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CEAB-EA3B-AE4E-86CF-CEB15A5DCD1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1C75-D41D-CD5B-4F0D-437029AB7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46E77-946C-86BF-BDB0-8366F9B41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39F95-8A6F-4D33-E155-AE1FC1A9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6B56-9DB5-704F-887A-AD40B5DAD49E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206F2-7D03-A928-67CD-003A253A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E761D-BFA8-1C98-4D45-5BD9B162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C2D5-F492-9A0B-A5E4-FC4A399B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D744C-D30C-31C4-1B59-51F0BB06D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9C42F-51AC-7E79-2749-7C1BF890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6837-71F8-364B-8A6E-C9361F09CB6E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EF7A-F339-327F-5915-C60C204A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1BAEB-B8C2-FD3E-243D-0151BB58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A0A76-678F-CB5D-1086-4F6BEB8A1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DC6AF-C7F7-24B0-33B3-9F555D2AC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B33E7-A203-E5DE-EF75-ABA9B589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9387-6C37-434C-B67D-A10D954F1456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9C11-BFDC-8F62-0F8D-90396279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F1823-384D-74D9-0823-A667DA6B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3D36-0942-5375-4E11-4F42279A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8574-1266-3688-FFD5-01FA2EC83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50BBE-B5D1-FE9A-A38C-DF3BE216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085-655C-DC4A-AB13-209FBE5D5B9E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5BFE-A07F-6810-B702-11E794D8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BDF1E-87D9-7CC9-1D46-C7873BB2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7E73-4489-EC43-83A5-010D13F2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4D64E-9007-8D57-2CD0-9B09E17A0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AD33-ADB7-85D5-8AB7-B12BAB39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1A-E8A8-4843-B90A-8E4EC0BE9946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C39B0-33E6-0E4A-916C-3F23F33F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9349-8876-DEF9-358E-A88C2AF1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C479-08B0-00C8-362C-4ACE8091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08C0-1534-C204-6F08-5722D73CA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06B6C-3627-9A6C-C169-2E9C3E828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3F496-A560-DB8C-747C-C952130A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55CA-7E1B-B74B-9657-A00BD5C5D7F8}" type="datetime1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EF870-1BDA-3536-8824-55D7DB2D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7FA05-B435-1112-31B7-6EB14F7C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8B7E-14F3-F440-944A-6BF2095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C376-BE54-131F-0753-52A772D2E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F0904-BE6A-675C-820B-8FE81360A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9C386-BDE8-491A-7726-155279454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61B8B-AD95-D534-24B8-29485A796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F8A03-FE68-3F7F-1834-B63BE336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F40-E9C6-D64C-933A-2375E24D49DE}" type="datetime1">
              <a:rPr lang="en-US" smtClean="0"/>
              <a:t>2/10/25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0E69A-95CD-A26C-89C0-FC0B95A0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0CDB0-AC09-C596-0916-60E5BFD2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4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7698-DF75-1144-3018-D804C0F9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407AD-4546-0B19-96E7-C05D34FE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D420-BE87-5D41-B06E-A70942BE5C0F}" type="datetime1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C361F-F4B9-C4EF-2AF0-77BAE2D9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49D97-B2FB-358E-AAEF-22EB1D7E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21EFE-9A61-8147-2ED8-C4139A75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1923-BDB3-CE4B-9CB6-2C2674460FC6}" type="datetime1">
              <a:rPr lang="en-US" smtClean="0"/>
              <a:t>2/10/25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42399-C17F-8B26-6CDC-2F07CEBF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FE802-E04D-E9A3-B7ED-5F364739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1B6E-4A07-0264-9179-62E0EA5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97B77-6893-C8DC-DF04-88DE74ABD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0C091-22EF-BDC9-7124-14F93F92C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F9E86-C7F4-4052-B9CB-284E0EE4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BCF0-5B75-014B-88A6-ED2613FB5D5C}" type="datetime1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60F86-DFCE-288C-C7D0-51BC912A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B6310-337A-04CC-A9D5-BA8D88E6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9877-AA19-6535-8272-F12FC708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BD31C-2AFF-4E99-BE11-18A335B20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DC450-3A34-EE5E-F1C3-2D0C360B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216E1-8260-0F61-7E38-170F677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91B9-4DB9-B44B-B119-D770C66B74DD}" type="datetime1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8655A-B308-28B9-F948-05DBC95E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31320-D240-B7DC-7A08-61174DA2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DDCEE-C54A-8222-B2CC-C02FC611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54E08-6D1A-ACF6-401D-ACBF68A72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9CB9-67A3-E69F-EDC2-87366F0C3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4854D-EE46-E14B-BFD5-E2E026C26A2A}" type="datetime1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84A1-3B85-0F09-33EC-E3B1839E1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3ED9-CBE9-A532-4FBD-9A99827E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70FF3C-7F5E-0A4A-B972-8C8743D60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A1B0DD5-1E07-3107-4C9E-F04F02E41C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639318" y="931809"/>
            <a:ext cx="4984545" cy="4984545"/>
          </a:xfrm>
          <a:prstGeom prst="rect">
            <a:avLst/>
          </a:prstGeom>
          <a:noFill/>
        </p:spPr>
      </p:pic>
      <p:sp>
        <p:nvSpPr>
          <p:cNvPr id="29" name="Rectangle 27">
            <a:extLst>
              <a:ext uri="{FF2B5EF4-FFF2-40B4-BE49-F238E27FC236}">
                <a16:creationId xmlns:a16="http://schemas.microsoft.com/office/drawing/2014/main" id="{5E790A63-09CB-85DC-908D-3AC2B17B5E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8278762" y="-9834"/>
            <a:ext cx="3932903" cy="6867833"/>
          </a:xfrm>
          <a:custGeom>
            <a:avLst/>
            <a:gdLst>
              <a:gd name="connsiteX0" fmla="*/ 0 w 3932903"/>
              <a:gd name="connsiteY0" fmla="*/ 0 h 6858000"/>
              <a:gd name="connsiteX1" fmla="*/ 3932903 w 3932903"/>
              <a:gd name="connsiteY1" fmla="*/ 0 h 6858000"/>
              <a:gd name="connsiteX2" fmla="*/ 3932903 w 3932903"/>
              <a:gd name="connsiteY2" fmla="*/ 6858000 h 6858000"/>
              <a:gd name="connsiteX3" fmla="*/ 0 w 3932903"/>
              <a:gd name="connsiteY3" fmla="*/ 6858000 h 6858000"/>
              <a:gd name="connsiteX4" fmla="*/ 0 w 3932903"/>
              <a:gd name="connsiteY4" fmla="*/ 0 h 6858000"/>
              <a:gd name="connsiteX0" fmla="*/ 0 w 3932903"/>
              <a:gd name="connsiteY0" fmla="*/ 9833 h 6867833"/>
              <a:gd name="connsiteX1" fmla="*/ 1406013 w 3932903"/>
              <a:gd name="connsiteY1" fmla="*/ 0 h 6867833"/>
              <a:gd name="connsiteX2" fmla="*/ 3932903 w 3932903"/>
              <a:gd name="connsiteY2" fmla="*/ 6867833 h 6867833"/>
              <a:gd name="connsiteX3" fmla="*/ 0 w 3932903"/>
              <a:gd name="connsiteY3" fmla="*/ 6867833 h 6867833"/>
              <a:gd name="connsiteX4" fmla="*/ 0 w 3932903"/>
              <a:gd name="connsiteY4" fmla="*/ 9833 h 68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2903" h="6867833">
                <a:moveTo>
                  <a:pt x="0" y="9833"/>
                </a:moveTo>
                <a:lnTo>
                  <a:pt x="1406013" y="0"/>
                </a:lnTo>
                <a:lnTo>
                  <a:pt x="3932903" y="6867833"/>
                </a:lnTo>
                <a:lnTo>
                  <a:pt x="0" y="6867833"/>
                </a:lnTo>
                <a:lnTo>
                  <a:pt x="0" y="98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12404F-3E76-CD26-F620-BD4192A068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9834"/>
            <a:ext cx="3932903" cy="6867833"/>
          </a:xfrm>
          <a:custGeom>
            <a:avLst/>
            <a:gdLst>
              <a:gd name="connsiteX0" fmla="*/ 0 w 3932903"/>
              <a:gd name="connsiteY0" fmla="*/ 0 h 6858000"/>
              <a:gd name="connsiteX1" fmla="*/ 3932903 w 3932903"/>
              <a:gd name="connsiteY1" fmla="*/ 0 h 6858000"/>
              <a:gd name="connsiteX2" fmla="*/ 3932903 w 3932903"/>
              <a:gd name="connsiteY2" fmla="*/ 6858000 h 6858000"/>
              <a:gd name="connsiteX3" fmla="*/ 0 w 3932903"/>
              <a:gd name="connsiteY3" fmla="*/ 6858000 h 6858000"/>
              <a:gd name="connsiteX4" fmla="*/ 0 w 3932903"/>
              <a:gd name="connsiteY4" fmla="*/ 0 h 6858000"/>
              <a:gd name="connsiteX0" fmla="*/ 0 w 3932903"/>
              <a:gd name="connsiteY0" fmla="*/ 9833 h 6867833"/>
              <a:gd name="connsiteX1" fmla="*/ 1406013 w 3932903"/>
              <a:gd name="connsiteY1" fmla="*/ 0 h 6867833"/>
              <a:gd name="connsiteX2" fmla="*/ 3932903 w 3932903"/>
              <a:gd name="connsiteY2" fmla="*/ 6867833 h 6867833"/>
              <a:gd name="connsiteX3" fmla="*/ 0 w 3932903"/>
              <a:gd name="connsiteY3" fmla="*/ 6867833 h 6867833"/>
              <a:gd name="connsiteX4" fmla="*/ 0 w 3932903"/>
              <a:gd name="connsiteY4" fmla="*/ 9833 h 68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2903" h="6867833">
                <a:moveTo>
                  <a:pt x="0" y="9833"/>
                </a:moveTo>
                <a:lnTo>
                  <a:pt x="1406013" y="0"/>
                </a:lnTo>
                <a:lnTo>
                  <a:pt x="3932903" y="6867833"/>
                </a:lnTo>
                <a:lnTo>
                  <a:pt x="0" y="6867833"/>
                </a:lnTo>
                <a:lnTo>
                  <a:pt x="0" y="98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white and blue badge with text and a blue and white circle with a white and gold design&#10;&#10;AI-generated content may be incorrect.">
            <a:extLst>
              <a:ext uri="{FF2B5EF4-FFF2-40B4-BE49-F238E27FC236}">
                <a16:creationId xmlns:a16="http://schemas.microsoft.com/office/drawing/2014/main" id="{CC43EF72-04B6-174A-96D4-795F07E50F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113" y="383703"/>
            <a:ext cx="1553079" cy="1553079"/>
          </a:xfrm>
          <a:prstGeom prst="rect">
            <a:avLst/>
          </a:prstGeom>
        </p:spPr>
      </p:pic>
      <p:pic>
        <p:nvPicPr>
          <p:cNvPr id="9" name="Picture 8" descr="A green and black logo&#10;&#10;AI-generated content may be incorrect.">
            <a:extLst>
              <a:ext uri="{FF2B5EF4-FFF2-40B4-BE49-F238E27FC236}">
                <a16:creationId xmlns:a16="http://schemas.microsoft.com/office/drawing/2014/main" id="{CD313490-2D80-915C-A9EC-A1E627D542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92" y="437575"/>
            <a:ext cx="1382994" cy="1211650"/>
          </a:xfrm>
          <a:prstGeom prst="rect">
            <a:avLst/>
          </a:prstGeom>
        </p:spPr>
      </p:pic>
      <p:pic>
        <p:nvPicPr>
          <p:cNvPr id="11" name="Picture 10" descr="A logo with green lines around it&#10;&#10;AI-generated content may be incorrect.">
            <a:extLst>
              <a:ext uri="{FF2B5EF4-FFF2-40B4-BE49-F238E27FC236}">
                <a16:creationId xmlns:a16="http://schemas.microsoft.com/office/drawing/2014/main" id="{F183B4DA-EC53-9D3C-76C3-50B9232F38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150" y="2115650"/>
            <a:ext cx="1683886" cy="1267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13299C-0926-2A0D-6E98-A8DB3E67B6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/>
          <a:stretch/>
        </p:blipFill>
        <p:spPr>
          <a:xfrm>
            <a:off x="9120138" y="2457766"/>
            <a:ext cx="1683886" cy="7274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9C5E30-F83B-D8A2-B6F5-EA7CC3B94A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41008" y="422864"/>
            <a:ext cx="850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1</a:t>
            </a:r>
            <a:r>
              <a:rPr lang="en-US" sz="2800" baseline="30000" dirty="0">
                <a:latin typeface="Helvetica" pitchFamily="2" charset="0"/>
              </a:rPr>
              <a:t>st</a:t>
            </a:r>
            <a:r>
              <a:rPr lang="en-US" sz="2800" dirty="0">
                <a:latin typeface="Helvetica" pitchFamily="2" charset="0"/>
              </a:rPr>
              <a:t> International Conference on Smart and Sustainable Developments in Electrical Engineering</a:t>
            </a:r>
            <a:endParaRPr lang="en-US" sz="2800" baseline="30000" dirty="0"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DF746-4D23-A766-CE28-70DD424345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51249" y="2326297"/>
            <a:ext cx="488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Helvetica" pitchFamily="2" charset="0"/>
              </a:rPr>
              <a:t>SSDEE - 2025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FA3238-0967-71CC-9C9C-BB09F7B69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976" y="1861376"/>
            <a:ext cx="198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co-sponsored by: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3FC1C-A1AF-EB8A-ABDB-2427DA4B92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68964" y="1955121"/>
            <a:ext cx="198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Technically</a:t>
            </a:r>
            <a:br>
              <a:rPr lang="en-US" sz="1200" dirty="0"/>
            </a:br>
            <a:r>
              <a:rPr lang="en-US" sz="1200" dirty="0"/>
              <a:t>co-sponsored by: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D44FC3-1ABA-7546-3CB3-69719278E8CA}"/>
              </a:ext>
            </a:extLst>
          </p:cNvPr>
          <p:cNvSpPr txBox="1"/>
          <p:nvPr/>
        </p:nvSpPr>
        <p:spPr>
          <a:xfrm>
            <a:off x="2114383" y="3638451"/>
            <a:ext cx="771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 pitchFamily="2" charset="0"/>
              </a:rPr>
              <a:t>Paper Title</a:t>
            </a:r>
            <a:endParaRPr lang="en-US" sz="2800" i="1" baseline="30000" dirty="0"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C9B1DA-598E-D3A9-ECA9-AD42EBFBD4C8}"/>
              </a:ext>
            </a:extLst>
          </p:cNvPr>
          <p:cNvSpPr txBox="1"/>
          <p:nvPr/>
        </p:nvSpPr>
        <p:spPr>
          <a:xfrm>
            <a:off x="3464558" y="5211582"/>
            <a:ext cx="526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Helvetica" pitchFamily="2" charset="0"/>
              </a:rPr>
              <a:t>Presenter Name with affiliation</a:t>
            </a:r>
            <a:endParaRPr lang="en-US" i="1" baseline="30000" dirty="0"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9085D2-4232-CEAF-54BE-E2444E9001BD}"/>
              </a:ext>
            </a:extLst>
          </p:cNvPr>
          <p:cNvSpPr txBox="1"/>
          <p:nvPr/>
        </p:nvSpPr>
        <p:spPr>
          <a:xfrm>
            <a:off x="3503888" y="6339070"/>
            <a:ext cx="5262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Helvetica" pitchFamily="2" charset="0"/>
              </a:rPr>
              <a:t>Track Name</a:t>
            </a:r>
            <a:endParaRPr lang="en-US" sz="1400" i="1" baseline="30000" dirty="0">
              <a:latin typeface="Helvetic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72E90D-BAE0-50C6-1B4D-6755E7D3336D}"/>
              </a:ext>
            </a:extLst>
          </p:cNvPr>
          <p:cNvSpPr txBox="1"/>
          <p:nvPr/>
        </p:nvSpPr>
        <p:spPr>
          <a:xfrm>
            <a:off x="1539150" y="4854427"/>
            <a:ext cx="177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pitchFamily="2" charset="0"/>
              </a:rPr>
              <a:t>Authors Name1</a:t>
            </a:r>
          </a:p>
          <a:p>
            <a:pPr algn="ctr"/>
            <a:r>
              <a:rPr lang="en-US" sz="1600" i="1" dirty="0">
                <a:latin typeface="Helvetica" pitchFamily="2" charset="0"/>
              </a:rPr>
              <a:t>With affiliation</a:t>
            </a:r>
            <a:br>
              <a:rPr lang="en-US" sz="1600" i="1" dirty="0">
                <a:latin typeface="Helvetica" pitchFamily="2" charset="0"/>
              </a:rPr>
            </a:br>
            <a:r>
              <a:rPr lang="en-US" sz="1600" i="1" dirty="0">
                <a:latin typeface="Helvetica" pitchFamily="2" charset="0"/>
              </a:rPr>
              <a:t>(optional) </a:t>
            </a:r>
            <a:endParaRPr lang="en-US" sz="1600" i="1" baseline="30000" dirty="0">
              <a:latin typeface="Helvet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C29791-FF54-75AF-D3EC-57BC923215C2}"/>
              </a:ext>
            </a:extLst>
          </p:cNvPr>
          <p:cNvSpPr txBox="1"/>
          <p:nvPr/>
        </p:nvSpPr>
        <p:spPr>
          <a:xfrm>
            <a:off x="1539150" y="5754491"/>
            <a:ext cx="177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pitchFamily="2" charset="0"/>
              </a:rPr>
              <a:t>Authors Name2</a:t>
            </a:r>
          </a:p>
          <a:p>
            <a:pPr algn="ctr"/>
            <a:r>
              <a:rPr lang="en-US" sz="1600" i="1" dirty="0">
                <a:latin typeface="Helvetica" pitchFamily="2" charset="0"/>
              </a:rPr>
              <a:t>With affiliation</a:t>
            </a:r>
            <a:br>
              <a:rPr lang="en-US" sz="1600" i="1" dirty="0">
                <a:latin typeface="Helvetica" pitchFamily="2" charset="0"/>
              </a:rPr>
            </a:br>
            <a:r>
              <a:rPr lang="en-US" sz="1600" i="1" dirty="0">
                <a:latin typeface="Helvetica" pitchFamily="2" charset="0"/>
              </a:rPr>
              <a:t>(optional) </a:t>
            </a:r>
            <a:endParaRPr lang="en-US" sz="1600" i="1" baseline="30000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90E86-59AD-6AD2-292A-BC7BC7324E07}"/>
              </a:ext>
            </a:extLst>
          </p:cNvPr>
          <p:cNvSpPr txBox="1"/>
          <p:nvPr/>
        </p:nvSpPr>
        <p:spPr>
          <a:xfrm>
            <a:off x="8766770" y="4854427"/>
            <a:ext cx="177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pitchFamily="2" charset="0"/>
              </a:rPr>
              <a:t>Authors Name3</a:t>
            </a:r>
          </a:p>
          <a:p>
            <a:pPr algn="ctr"/>
            <a:r>
              <a:rPr lang="en-US" sz="1600" i="1" dirty="0">
                <a:latin typeface="Helvetica" pitchFamily="2" charset="0"/>
              </a:rPr>
              <a:t>With affiliation</a:t>
            </a:r>
            <a:br>
              <a:rPr lang="en-US" sz="1600" i="1" dirty="0">
                <a:latin typeface="Helvetica" pitchFamily="2" charset="0"/>
              </a:rPr>
            </a:br>
            <a:r>
              <a:rPr lang="en-US" sz="1600" i="1" dirty="0">
                <a:latin typeface="Helvetica" pitchFamily="2" charset="0"/>
              </a:rPr>
              <a:t>(optional) </a:t>
            </a:r>
            <a:endParaRPr lang="en-US" sz="1600" i="1" baseline="30000" dirty="0">
              <a:latin typeface="Helvetic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CEB8E-4F4D-36A3-2BAA-CBCADD5B67C2}"/>
              </a:ext>
            </a:extLst>
          </p:cNvPr>
          <p:cNvSpPr txBox="1"/>
          <p:nvPr/>
        </p:nvSpPr>
        <p:spPr>
          <a:xfrm>
            <a:off x="8801910" y="5708325"/>
            <a:ext cx="177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pitchFamily="2" charset="0"/>
              </a:rPr>
              <a:t>Authors Name4</a:t>
            </a:r>
          </a:p>
          <a:p>
            <a:pPr algn="ctr"/>
            <a:r>
              <a:rPr lang="en-US" sz="1600" i="1" dirty="0">
                <a:latin typeface="Helvetica" pitchFamily="2" charset="0"/>
              </a:rPr>
              <a:t>With affiliation</a:t>
            </a:r>
            <a:br>
              <a:rPr lang="en-US" sz="1600" i="1" dirty="0">
                <a:latin typeface="Helvetica" pitchFamily="2" charset="0"/>
              </a:rPr>
            </a:br>
            <a:r>
              <a:rPr lang="en-US" sz="1600" i="1" dirty="0">
                <a:latin typeface="Helvetica" pitchFamily="2" charset="0"/>
              </a:rPr>
              <a:t>(optional) </a:t>
            </a:r>
            <a:endParaRPr lang="en-US" sz="1600" i="1" baseline="30000" dirty="0">
              <a:latin typeface="Helvetic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2B92B-6242-AD07-F63D-1575EBE8A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26501" y="1427779"/>
            <a:ext cx="48894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Indian Institute of Technology (ISM) Dhanbad</a:t>
            </a:r>
          </a:p>
          <a:p>
            <a:pPr algn="ctr"/>
            <a:r>
              <a:rPr lang="en-US" dirty="0">
                <a:latin typeface="Helvetica" pitchFamily="2" charset="0"/>
              </a:rPr>
              <a:t>Electrical Department</a:t>
            </a:r>
            <a:br>
              <a:rPr lang="en-US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28</a:t>
            </a:r>
            <a:r>
              <a:rPr lang="en-US" sz="1600" baseline="30000" dirty="0">
                <a:latin typeface="Helvetica" pitchFamily="2" charset="0"/>
              </a:rPr>
              <a:t>th</a:t>
            </a:r>
            <a:r>
              <a:rPr lang="en-US" sz="1600" dirty="0">
                <a:latin typeface="Helvetica" pitchFamily="2" charset="0"/>
              </a:rPr>
              <a:t> Feb – 2</a:t>
            </a:r>
            <a:r>
              <a:rPr lang="en-US" sz="1600" baseline="30000" dirty="0">
                <a:latin typeface="Helvetica" pitchFamily="2" charset="0"/>
              </a:rPr>
              <a:t>nd</a:t>
            </a:r>
            <a:r>
              <a:rPr lang="en-US" sz="1600" dirty="0">
                <a:latin typeface="Helvetica" pitchFamily="2" charset="0"/>
              </a:rPr>
              <a:t> March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9DD786-E546-FF1E-F6FB-DFF8F013CF5B}"/>
              </a:ext>
            </a:extLst>
          </p:cNvPr>
          <p:cNvSpPr txBox="1"/>
          <p:nvPr/>
        </p:nvSpPr>
        <p:spPr>
          <a:xfrm>
            <a:off x="3464558" y="4808459"/>
            <a:ext cx="526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pitchFamily="2" charset="0"/>
              </a:rPr>
              <a:t>SSDEE-2025 paper ID</a:t>
            </a:r>
            <a:endParaRPr lang="en-US" sz="1600" i="1" baseline="30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3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89A96-1749-C058-8715-DE41CE53C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E2E213-97E4-9196-6BE1-210096CFFF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25305600-0988-4F3F-62C4-2316F0CC9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24B01-7EEF-D6B6-7576-3FD7954F47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1D135-5CB3-243E-951C-6BCB7972600D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0" i="0" u="none" strike="noStrike" dirty="0">
                <a:solidFill>
                  <a:srgbClr val="212529"/>
                </a:solidFill>
                <a:effectLst/>
                <a:latin typeface="Helvetica" pitchFamily="2" charset="0"/>
              </a:rPr>
              <a:t>Blank Slide (optional)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4EF99-8DB5-1B47-9C5E-FADD6285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C74599-F5EB-7CF7-2494-89BD0E0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9BE06-72C1-5B60-DA20-08FB900A09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8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90548-3215-13CE-2615-24BB021AB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DEC9A8-071C-57BE-E0F5-742922A8D0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F11E054C-50BA-44F4-3B51-35501C19E3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6524A-6B07-5D3F-1BD8-111AEFC984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A99EA-FAF9-A4BF-A69A-6D964D38C87F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0" i="0" u="none" strike="noStrike" dirty="0">
                <a:solidFill>
                  <a:srgbClr val="212529"/>
                </a:solidFill>
                <a:effectLst/>
                <a:latin typeface="Helvetica" pitchFamily="2" charset="0"/>
              </a:rPr>
              <a:t>Blank Slide (optional)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5B188-5D65-89F3-9D2A-5D4BEAB76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C38588-9E31-6CEE-54A7-68CA645F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29F9F-18CE-91A1-BE74-40853FA4A9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2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BE48F-80D6-AB02-0403-2284255B1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0E890-6A20-F835-61CE-1411C6AB2B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B56A015A-C789-BC1A-9C79-68BB6223F3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6CDDA3-D461-9B16-BA67-BA3FF401A6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6206D-E14E-F0FB-DA04-FF6BE6DCBEAF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D6321-3717-DFF4-7A1A-B645D1F61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359FA9-9C48-C035-6432-5050C075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93D89-4ACE-4409-1045-295237B36A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0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538D68-E2D1-137A-C324-48F72B407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6A10CA7C-B342-F1D2-F561-A638AFC96A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1D398C-C59C-8DD3-A90D-A320B873F5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AA0FD-BBCA-F373-9D62-5C8ED18725FB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State of 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2CCC7-4463-E472-A0D1-668319D32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0B915A-B10C-2762-C72F-BAC00964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B4BAA-41FC-6C4C-DD6D-8AF6BE7BC8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4E5BC-00A3-4C6B-3FB3-BBA566AC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9FC2C4-5E1B-9187-0433-E00DE0815B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EAB58BCE-753E-1171-58E6-AF50105F2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F318F3-5D63-B60E-7C4C-E507AC746E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F4A2C-F808-E946-2B04-93CFC182FAF2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Methodology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C732C-38F6-07D6-0EF0-B6338BF43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460CD3-3498-FB4D-BAD1-C1F61BC5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EAEC4-9C80-D2EB-614B-3F6310411E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02F7-8CC7-1483-0BD9-78AA1D2F7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A42D7-CD77-15ED-FC1C-DCEE7DD3E0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726F58D5-011F-5D86-D4E5-E32AD4C5CF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21EB0A-3B89-CAC9-A03E-998346E3AC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26577-FD66-B64D-A5E1-28046FA0A6B2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Simulation / Hardware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110B4-1D43-718C-F83F-C17DB8A55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E9B4F4-F4F9-9625-ED44-49AC7B8C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D8E96-704B-88F6-42D6-E920C0492F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6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AC712-DBD2-04A5-2FDB-31E105B12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0EC5C3-FC9E-7454-1F7D-CCBECA4885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4ADED82C-0D27-EA80-6D5B-320942B55A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21C61-9DE8-94AD-9010-930803A5C2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87B7F-907F-FCA7-933A-005CF29A6126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B1A41-D028-436D-30C8-78C74AD8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3206CD-87BE-69D4-C539-654C4B57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2FA92-4EAD-018D-5F5D-A4CB595BEA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6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7356F-FD19-0917-85E3-FB2B631D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55B8E-B6D6-8DA0-893A-6A314D7A78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34DE947E-4F51-D2C5-C207-1601CFE04F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B4D7D-9D55-4D94-C473-8E2B445BB3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DA6BC-20CD-7B2D-8912-13C640490010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Future Scope (if any)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D7541-E936-C65D-7B66-31448EF4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BAB4FD-929A-A13E-6755-5D4C2FAB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D63B5-06E2-B93D-B7B6-D60A58E259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2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FB0F-19B7-CA67-C4C6-3846E83DF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55EAB9-B2FA-9CC3-6A16-4A7FD5E4A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21794"/>
            <a:ext cx="12192000" cy="5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404E8B36-4FBA-2936-3446-EC4CE2380D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" y="6351290"/>
            <a:ext cx="581171" cy="50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46F8D-C226-36E1-2C35-559931C2EE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60" y="6487038"/>
            <a:ext cx="147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SSDEE - 2025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8CA4B-3FF9-DE0A-E7C4-F0BCBF8B1BD9}"/>
              </a:ext>
            </a:extLst>
          </p:cNvPr>
          <p:cNvSpPr txBox="1"/>
          <p:nvPr/>
        </p:nvSpPr>
        <p:spPr>
          <a:xfrm>
            <a:off x="383458" y="521336"/>
            <a:ext cx="113955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0" i="0" u="none" strike="noStrike" dirty="0">
                <a:solidFill>
                  <a:srgbClr val="212529"/>
                </a:solidFill>
                <a:effectLst/>
                <a:latin typeface="Helvetica" pitchFamily="2" charset="0"/>
              </a:rPr>
              <a:t>Answer to reviewers’ comments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4ED44-E2F3-4037-F62B-FC2FC68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398206" y="1302488"/>
            <a:ext cx="11395587" cy="4699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2457A1-5200-F758-B237-AE26C7C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871" y="6423311"/>
            <a:ext cx="2743200" cy="365125"/>
          </a:xfrm>
        </p:spPr>
        <p:txBody>
          <a:bodyPr/>
          <a:lstStyle/>
          <a:p>
            <a:fld id="{BE70FF3C-7F5E-0A4A-B972-8C8743D60C7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F0462-4C92-EC2A-F1F6-E1F1DF262D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3726630" y="1074379"/>
            <a:ext cx="4709242" cy="4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2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185</Words>
  <Application>Microsoft Macintosh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Sarvil Munipally</dc:creator>
  <cp:lastModifiedBy>Sarvil Munipally</cp:lastModifiedBy>
  <cp:revision>19</cp:revision>
  <dcterms:created xsi:type="dcterms:W3CDTF">2025-01-18T09:21:14Z</dcterms:created>
  <dcterms:modified xsi:type="dcterms:W3CDTF">2025-02-10T17:11:44Z</dcterms:modified>
</cp:coreProperties>
</file>